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1" r:id="rId3"/>
    <p:sldId id="263" r:id="rId4"/>
    <p:sldId id="264" r:id="rId5"/>
    <p:sldId id="269" r:id="rId6"/>
    <p:sldId id="265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57A"/>
    <a:srgbClr val="2C6ABA"/>
    <a:srgbClr val="7030A0"/>
    <a:srgbClr val="D31044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3" autoAdjust="0"/>
    <p:restoredTop sz="84369" autoAdjust="0"/>
  </p:normalViewPr>
  <p:slideViewPr>
    <p:cSldViewPr>
      <p:cViewPr varScale="1">
        <p:scale>
          <a:sx n="95" d="100"/>
          <a:sy n="95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10/21/2014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25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10/21/2014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54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83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14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4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07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42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400" b="0" u="none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7696200" cy="1752600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FAOSD Programme                                      User Instructions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7467600" cy="1828800"/>
          </a:xfrm>
        </p:spPr>
        <p:txBody>
          <a:bodyPr>
            <a:normAutofit/>
          </a:bodyPr>
          <a:lstStyle/>
          <a:p>
            <a:r>
              <a:rPr lang="en-GB" b="1" dirty="0" smtClean="0"/>
              <a:t>Kong Cheong Tuck</a:t>
            </a:r>
          </a:p>
          <a:p>
            <a:r>
              <a:rPr lang="en-GB" b="1" dirty="0" smtClean="0"/>
              <a:t>FS Expert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20 – 21 October 2014</a:t>
            </a:r>
          </a:p>
          <a:p>
            <a:endParaRPr lang="en-GB" sz="4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Inspection: History/Edit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4" y="1371600"/>
            <a:ext cx="782928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4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Inspection: History/Edit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0600" cy="478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2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Inspection: History/Edit Functions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802356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4876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Make changes/amend your report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659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205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Print Function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2819394"/>
            <a:ext cx="914400" cy="68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0" y="281939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Save (to another location) Function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09999"/>
            <a:ext cx="685800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00200" y="3886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Delete Function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800600"/>
            <a:ext cx="60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6400" y="4876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 / Amend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2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Inspection: History/Edit Functions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84604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15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Inspection: 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43619" y="2967335"/>
            <a:ext cx="38567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You!</a:t>
            </a:r>
          </a:p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Q&amp;A?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05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Exercise 4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Familiarise</a:t>
            </a:r>
            <a:r>
              <a:rPr lang="en-US" sz="3200" dirty="0" smtClean="0"/>
              <a:t> with the use of the </a:t>
            </a:r>
            <a:r>
              <a:rPr lang="en-US" sz="3200" b="1" dirty="0" smtClean="0"/>
              <a:t>History </a:t>
            </a:r>
            <a:r>
              <a:rPr lang="en-US" sz="3200" dirty="0" smtClean="0"/>
              <a:t>function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000" dirty="0" err="1" smtClean="0"/>
              <a:t>Familiarise</a:t>
            </a:r>
            <a:r>
              <a:rPr lang="en-US" sz="3000" dirty="0" smtClean="0"/>
              <a:t> with the functions available in the History function. </a:t>
            </a:r>
          </a:p>
          <a:p>
            <a:endParaRPr lang="en-US" sz="3000" dirty="0"/>
          </a:p>
          <a:p>
            <a:r>
              <a:rPr lang="en-US" sz="3000" dirty="0" smtClean="0"/>
              <a:t>Make changes / corrections to your inspection reports.</a:t>
            </a:r>
            <a:endParaRPr lang="en-US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4330"/>
      </p:ext>
    </p:extLst>
  </p:cSld>
  <p:clrMapOvr>
    <a:masterClrMapping/>
  </p:clrMapOvr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F544C356F404FB52454827B41563C" ma:contentTypeVersion="5" ma:contentTypeDescription="Create a new document." ma:contentTypeScope="" ma:versionID="1dce3d1b987ca05ad10ba55202bef398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5-Presentations</Category>
    <Type_x0020_Name xmlns="2b0c29a6-a2e0-472b-bfb4-397922b0132f">2014 FAOSD</Type_x0020_Name>
    <Presenter xmlns="2b0c29a6-a2e0-472b-bfb4-397922b0132f" xsi:nil="true"/>
    <Update_x0020_Date xmlns="2b0c29a6-a2e0-472b-bfb4-397922b0132f">21 Oct. 2014</Update_x0020_Date>
    <Number xmlns="2b0c29a6-a2e0-472b-bfb4-397922b0132f">04</Number>
  </documentManagement>
</p:properties>
</file>

<file path=customXml/itemProps1.xml><?xml version="1.0" encoding="utf-8"?>
<ds:datastoreItem xmlns:ds="http://schemas.openxmlformats.org/officeDocument/2006/customXml" ds:itemID="{6CA6C7C7-1098-49E2-9AD9-02A691F641DE}"/>
</file>

<file path=customXml/itemProps2.xml><?xml version="1.0" encoding="utf-8"?>
<ds:datastoreItem xmlns:ds="http://schemas.openxmlformats.org/officeDocument/2006/customXml" ds:itemID="{2AA29849-B5BE-422E-B3C4-CC6D496CE17A}"/>
</file>

<file path=customXml/itemProps3.xml><?xml version="1.0" encoding="utf-8"?>
<ds:datastoreItem xmlns:ds="http://schemas.openxmlformats.org/officeDocument/2006/customXml" ds:itemID="{864229EA-DE84-4427-B818-F8B9963ED2B8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5955</TotalTime>
  <Words>141</Words>
  <Application>Microsoft Office PowerPoint</Application>
  <PresentationFormat>On-screen Show (4:3)</PresentationFormat>
  <Paragraphs>55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ICAO</vt:lpstr>
      <vt:lpstr> FAOSD Programme                                      User Instructions </vt:lpstr>
      <vt:lpstr>Inspection: History/Edit Functions</vt:lpstr>
      <vt:lpstr>Inspection: History/Edit Functions</vt:lpstr>
      <vt:lpstr>Inspection: History/Edit Functions</vt:lpstr>
      <vt:lpstr>Symbols </vt:lpstr>
      <vt:lpstr>Inspection: History/Edit Functions</vt:lpstr>
      <vt:lpstr>Inspection: Search</vt:lpstr>
      <vt:lpstr>Exercise 4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FAOSD Programme User Instructions – Inspection: History/Edit Functions</dc:title>
  <dc:creator>lkhammar</dc:creator>
  <cp:lastModifiedBy>Cheong Tuck Kong</cp:lastModifiedBy>
  <cp:revision>197</cp:revision>
  <dcterms:created xsi:type="dcterms:W3CDTF">2010-09-24T14:59:54Z</dcterms:created>
  <dcterms:modified xsi:type="dcterms:W3CDTF">2014-10-21T01:03:40Z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0x0101006ABF544C356F404FB52454827B41563C</vt:lpwstr>
  </property>
</Properties>
</file>